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7" r:id="rId4"/>
    <p:sldId id="268" r:id="rId5"/>
    <p:sldId id="275" r:id="rId6"/>
    <p:sldId id="276" r:id="rId7"/>
    <p:sldId id="277" r:id="rId8"/>
    <p:sldId id="270" r:id="rId9"/>
    <p:sldId id="278" r:id="rId10"/>
    <p:sldId id="279" r:id="rId11"/>
    <p:sldId id="280" r:id="rId12"/>
    <p:sldId id="274" r:id="rId13"/>
    <p:sldId id="28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 point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42" y="228600"/>
            <a:ext cx="9803424" cy="71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5" y="-149713"/>
            <a:ext cx="7007712" cy="70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233" y="408957"/>
            <a:ext cx="6479357" cy="1280890"/>
          </a:xfrm>
        </p:spPr>
        <p:txBody>
          <a:bodyPr/>
          <a:lstStyle/>
          <a:p>
            <a:r>
              <a:rPr lang="en-US" dirty="0" smtClean="0"/>
              <a:t>Forms   vs. </a:t>
            </a:r>
            <a:r>
              <a:rPr lang="en-US" dirty="0"/>
              <a:t> </a:t>
            </a:r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 descr="Image result for warm and coo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33" y="1210767"/>
            <a:ext cx="5715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9905"/>
          </a:xfrm>
        </p:spPr>
        <p:txBody>
          <a:bodyPr>
            <a:noAutofit/>
          </a:bodyPr>
          <a:lstStyle/>
          <a:p>
            <a:r>
              <a:rPr lang="en-US" sz="4800" dirty="0" smtClean="0"/>
              <a:t>Checklist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046" y="1547446"/>
            <a:ext cx="9728566" cy="4363776"/>
          </a:xfrm>
        </p:spPr>
        <p:txBody>
          <a:bodyPr/>
          <a:lstStyle/>
          <a:p>
            <a:r>
              <a:rPr lang="en-US" sz="4000" dirty="0" smtClean="0"/>
              <a:t>8 forms with cuts</a:t>
            </a:r>
          </a:p>
          <a:p>
            <a:r>
              <a:rPr lang="en-US" sz="4000" dirty="0" smtClean="0"/>
              <a:t>5 objects interacting with forms</a:t>
            </a:r>
          </a:p>
          <a:p>
            <a:r>
              <a:rPr lang="en-US" sz="4000" dirty="0" smtClean="0"/>
              <a:t>Paint forms Warm –OR- Cool colors</a:t>
            </a:r>
          </a:p>
          <a:p>
            <a:r>
              <a:rPr lang="en-US" sz="4000" dirty="0" smtClean="0"/>
              <a:t>Paint light to dark with light source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requirements for the creative aspect to the 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theme to your objects</a:t>
            </a:r>
          </a:p>
          <a:p>
            <a:r>
              <a:rPr lang="en-US" dirty="0" smtClean="0"/>
              <a:t>Creatively placed objects-doing something</a:t>
            </a:r>
          </a:p>
          <a:p>
            <a:r>
              <a:rPr lang="en-US" dirty="0" smtClean="0"/>
              <a:t>Uniqueness to your chosen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157" y="0"/>
            <a:ext cx="9714405" cy="1280890"/>
          </a:xfrm>
        </p:spPr>
        <p:txBody>
          <a:bodyPr/>
          <a:lstStyle/>
          <a:p>
            <a:r>
              <a:rPr lang="en-US" dirty="0" smtClean="0"/>
              <a:t>Thumbnail </a:t>
            </a:r>
            <a:r>
              <a:rPr lang="en-US" dirty="0"/>
              <a:t>(</a:t>
            </a:r>
            <a:r>
              <a:rPr lang="en-US" dirty="0" smtClean="0"/>
              <a:t>rough)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2" y="893853"/>
            <a:ext cx="6153665" cy="4243137"/>
          </a:xfrm>
        </p:spPr>
        <p:txBody>
          <a:bodyPr>
            <a:noAutofit/>
          </a:bodyPr>
          <a:lstStyle/>
          <a:p>
            <a:r>
              <a:rPr lang="en-US" sz="2400" dirty="0" smtClean="0"/>
              <a:t>Create 2 different thumbnail compositions in your sketchbook.</a:t>
            </a:r>
          </a:p>
          <a:p>
            <a:r>
              <a:rPr lang="en-US" sz="2400" dirty="0" smtClean="0"/>
              <a:t>Each thumbnail measures 5”x4”.</a:t>
            </a:r>
          </a:p>
          <a:p>
            <a:r>
              <a:rPr lang="en-US" sz="2400" dirty="0" smtClean="0"/>
              <a:t>Draw a horizon line that extends 1” beyond the boarders on each side. Place the vanishing points on the ends.</a:t>
            </a:r>
          </a:p>
          <a:p>
            <a:r>
              <a:rPr lang="en-US" sz="2400" dirty="0" smtClean="0"/>
              <a:t>Each thumbnail drawing should have</a:t>
            </a:r>
          </a:p>
          <a:p>
            <a:pPr lvl="1"/>
            <a:r>
              <a:rPr lang="en-US" sz="2000" dirty="0" smtClean="0"/>
              <a:t>4  different forms (each drawn twice, different sizes and different directions).</a:t>
            </a:r>
          </a:p>
          <a:p>
            <a:pPr lvl="1"/>
            <a:r>
              <a:rPr lang="en-US" sz="2000" dirty="0" smtClean="0"/>
              <a:t>The largest form should be drawn using the rule of thirds creating a focal point in the composition</a:t>
            </a:r>
          </a:p>
          <a:p>
            <a:pPr lvl="1"/>
            <a:r>
              <a:rPr lang="en-US" sz="2000" dirty="0" smtClean="0"/>
              <a:t>Try to add variety and balance to the composition 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71" y="1264555"/>
            <a:ext cx="3637229" cy="4967416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84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drawing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59523"/>
            <a:ext cx="6911891" cy="44396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8 forms</a:t>
            </a:r>
          </a:p>
          <a:p>
            <a:r>
              <a:rPr lang="en-US" sz="4000" dirty="0" smtClean="0"/>
              <a:t>Cut each form</a:t>
            </a:r>
          </a:p>
          <a:p>
            <a:r>
              <a:rPr lang="en-US" sz="4000" dirty="0" smtClean="0"/>
              <a:t>2 point perspective</a:t>
            </a:r>
          </a:p>
          <a:p>
            <a:r>
              <a:rPr lang="en-US" sz="4000" dirty="0" smtClean="0"/>
              <a:t>Fill the page!</a:t>
            </a:r>
            <a:endParaRPr lang="en-US" sz="4000" dirty="0"/>
          </a:p>
        </p:txBody>
      </p:sp>
      <p:sp>
        <p:nvSpPr>
          <p:cNvPr id="5" name="Striped Right Arrow 4"/>
          <p:cNvSpPr/>
          <p:nvPr/>
        </p:nvSpPr>
        <p:spPr>
          <a:xfrm>
            <a:off x="7472505" y="5534526"/>
            <a:ext cx="1180832" cy="3609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696" y="3753852"/>
            <a:ext cx="3375304" cy="26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03005"/>
            <a:ext cx="8911687" cy="1280890"/>
          </a:xfrm>
        </p:spPr>
        <p:txBody>
          <a:bodyPr/>
          <a:lstStyle/>
          <a:p>
            <a:r>
              <a:rPr lang="en-US" dirty="0" smtClean="0"/>
              <a:t>Grading requirements for drawing 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7231" y="1483895"/>
            <a:ext cx="11242717" cy="481089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Objects drawn correctly in 2-point perspective. (25 points)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Minimum </a:t>
            </a:r>
            <a:r>
              <a:rPr lang="en-US" sz="2400" dirty="0" smtClean="0"/>
              <a:t>8 </a:t>
            </a:r>
            <a:r>
              <a:rPr lang="en-US" sz="2400" dirty="0"/>
              <a:t>forms with 2 of each type. (25 points)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forms sliced or cut open using 2-point perspective. (25 points)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Composition </a:t>
            </a:r>
            <a:r>
              <a:rPr lang="en-US" sz="2400" dirty="0"/>
              <a:t>fills the page, touching at least 2 sides  and follows the rule of thirds. </a:t>
            </a:r>
            <a:r>
              <a:rPr lang="en-US" sz="2400" dirty="0" smtClean="0"/>
              <a:t> Emphasize a large focal point.(25 </a:t>
            </a:r>
            <a:r>
              <a:rPr lang="en-US" sz="2400" dirty="0"/>
              <a:t>points)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09" y="4004222"/>
            <a:ext cx="4109842" cy="28537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71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alue sphere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45" y="226048"/>
            <a:ext cx="8802791" cy="66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8569" y="5503984"/>
            <a:ext cx="567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values, no lines, blend together, stay in the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atercolor sp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t="7040" r="11082" b="3787"/>
          <a:stretch/>
        </p:blipFill>
        <p:spPr bwMode="auto">
          <a:xfrm>
            <a:off x="6674083" y="1271332"/>
            <a:ext cx="5048525" cy="39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atercolor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1271333"/>
            <a:ext cx="60769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alue cylin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9"/>
          <a:stretch/>
        </p:blipFill>
        <p:spPr bwMode="auto">
          <a:xfrm>
            <a:off x="580293" y="1025766"/>
            <a:ext cx="11156338" cy="51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68" y="735807"/>
            <a:ext cx="9765792" cy="1161857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Part 2 Add creativity to the drawing!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968" y="1650844"/>
            <a:ext cx="9470931" cy="4149318"/>
          </a:xfrm>
        </p:spPr>
        <p:txBody>
          <a:bodyPr/>
          <a:lstStyle/>
          <a:p>
            <a:r>
              <a:rPr lang="en-US" sz="3600" dirty="0" smtClean="0"/>
              <a:t>5 objects</a:t>
            </a:r>
          </a:p>
          <a:p>
            <a:r>
              <a:rPr lang="en-US" sz="3600" dirty="0" smtClean="0"/>
              <a:t>Common theme</a:t>
            </a:r>
          </a:p>
          <a:p>
            <a:r>
              <a:rPr lang="en-US" sz="3600" dirty="0" smtClean="0"/>
              <a:t>Interacting with forms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1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91" y="198174"/>
            <a:ext cx="8514129" cy="66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543</TotalTime>
  <Words>254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2 point perspective</vt:lpstr>
      <vt:lpstr>Thumbnail (rough) sketches</vt:lpstr>
      <vt:lpstr>Final drawing </vt:lpstr>
      <vt:lpstr>Grading requirements for drawing composition</vt:lpstr>
      <vt:lpstr>PowerPoint Presentation</vt:lpstr>
      <vt:lpstr>PowerPoint Presentation</vt:lpstr>
      <vt:lpstr>PowerPoint Presentation</vt:lpstr>
      <vt:lpstr>Part 2 Add creativity to the drawing!</vt:lpstr>
      <vt:lpstr>PowerPoint Presentation</vt:lpstr>
      <vt:lpstr>PowerPoint Presentation</vt:lpstr>
      <vt:lpstr>PowerPoint Presentation</vt:lpstr>
      <vt:lpstr>Forms   vs.  Background</vt:lpstr>
      <vt:lpstr>Checklist</vt:lpstr>
      <vt:lpstr>Grading requirements for the creative aspect to the  drawing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point perspective</dc:title>
  <dc:creator>Monica Lawrence</dc:creator>
  <cp:lastModifiedBy>Abigail Soto</cp:lastModifiedBy>
  <cp:revision>28</cp:revision>
  <dcterms:created xsi:type="dcterms:W3CDTF">2017-02-21T13:23:09Z</dcterms:created>
  <dcterms:modified xsi:type="dcterms:W3CDTF">2017-04-06T15:52:38Z</dcterms:modified>
</cp:coreProperties>
</file>